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74" y="-3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1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3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9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4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8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1F36-F607-4247-AB2B-ED38C2B7EED4}" type="datetimeFigureOut">
              <a:rPr lang="en-GB" smtClean="0"/>
              <a:t>26/12/2018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551E-4DBF-4563-B644-78F2AE2450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6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6580112"/>
            <a:ext cx="6588224" cy="315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311238"/>
            <a:ext cx="6665115" cy="47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1224"/>
            <a:ext cx="6408712" cy="25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2" y="-3483768"/>
            <a:ext cx="6596236" cy="11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54842"/>
              </p:ext>
            </p:extLst>
          </p:nvPr>
        </p:nvGraphicFramePr>
        <p:xfrm>
          <a:off x="6948264" y="-5572000"/>
          <a:ext cx="23876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https://www.taskseveryday.com/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at staffindia</dc:creator>
  <cp:lastModifiedBy>rob at staffindia</cp:lastModifiedBy>
  <cp:revision>3</cp:revision>
  <dcterms:created xsi:type="dcterms:W3CDTF">2018-12-26T12:03:54Z</dcterms:created>
  <dcterms:modified xsi:type="dcterms:W3CDTF">2018-12-26T12:26:14Z</dcterms:modified>
</cp:coreProperties>
</file>